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ROBOT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CO" sz="2400" dirty="0" smtClean="0"/>
              <a:t>La ciencia en tu piel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76379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¿Qué es ROBOT?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Un robot regenerador de células de la piel, que ayuda a reparar las partes afectadas desde la célula mas cercana. No se necesita trasplante y tampoco de trabajar desde la célula madre. </a:t>
            </a:r>
          </a:p>
          <a:p>
            <a:r>
              <a:rPr lang="es-CO" dirty="0" smtClean="0"/>
              <a:t>Resuelve una de las problemáticas mas grandes actualmente en Colombia: Mujeres atacadas con acido y niños quemados con pólvora.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8101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64406" y="144888"/>
            <a:ext cx="9144000" cy="1155877"/>
          </a:xfrm>
        </p:spPr>
        <p:txBody>
          <a:bodyPr>
            <a:normAutofit/>
          </a:bodyPr>
          <a:lstStyle/>
          <a:p>
            <a:r>
              <a:rPr lang="es-CO" dirty="0" smtClean="0"/>
              <a:t>Nuestro símbolo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7504" y="1300765"/>
            <a:ext cx="8661357" cy="5268495"/>
          </a:xfrm>
          <a:prstGeom prst="rect">
            <a:avLst/>
          </a:prstGeom>
        </p:spPr>
      </p:pic>
      <p:cxnSp>
        <p:nvCxnSpPr>
          <p:cNvPr id="6" name="Conector angular 5"/>
          <p:cNvCxnSpPr/>
          <p:nvPr/>
        </p:nvCxnSpPr>
        <p:spPr>
          <a:xfrm rot="10800000" flipV="1">
            <a:off x="4082603" y="2318196"/>
            <a:ext cx="2099256" cy="92727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>
            <a:off x="8332631" y="3438659"/>
            <a:ext cx="1339403" cy="110758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>
            <a:off x="4172755" y="5241701"/>
            <a:ext cx="16613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9672034" y="4250028"/>
            <a:ext cx="1584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Eficacia del trabajo, en las manos de nuestro proyecto </a:t>
            </a:r>
            <a:endParaRPr lang="es-CO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617443" y="2145997"/>
            <a:ext cx="14424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Trabajo concreto con el paciente dándole un resultado favorable. 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730321" y="4733034"/>
            <a:ext cx="144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ROBOT en </a:t>
            </a:r>
            <a:r>
              <a:rPr lang="es-CO" dirty="0" err="1" smtClean="0"/>
              <a:t>arabe</a:t>
            </a:r>
            <a:endParaRPr lang="es-CO" dirty="0"/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8332631" y="2781836"/>
            <a:ext cx="6697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9234152" y="2318196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Lo que el robot le ofrece al paciente</a:t>
            </a:r>
            <a:endParaRPr lang="es-CO" dirty="0"/>
          </a:p>
        </p:txBody>
      </p:sp>
      <p:cxnSp>
        <p:nvCxnSpPr>
          <p:cNvPr id="18" name="Conector angular 17"/>
          <p:cNvCxnSpPr/>
          <p:nvPr/>
        </p:nvCxnSpPr>
        <p:spPr>
          <a:xfrm flipV="1">
            <a:off x="6954592" y="1648496"/>
            <a:ext cx="1378039" cy="927279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332631" y="1474318"/>
            <a:ext cx="186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Inteligencia artificial del robot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8884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4159" y="0"/>
            <a:ext cx="10441525" cy="2111584"/>
          </a:xfrm>
        </p:spPr>
        <p:txBody>
          <a:bodyPr/>
          <a:lstStyle/>
          <a:p>
            <a:r>
              <a:rPr lang="es-CO" dirty="0" smtClean="0"/>
              <a:t>Tarjeta de presentación</a:t>
            </a:r>
            <a:endParaRPr lang="es-CO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80" y="1972410"/>
            <a:ext cx="7206926" cy="4315848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880" y="1972410"/>
            <a:ext cx="1299503" cy="12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170645"/>
            <a:ext cx="10018713" cy="1752599"/>
          </a:xfrm>
        </p:spPr>
        <p:txBody>
          <a:bodyPr/>
          <a:lstStyle/>
          <a:p>
            <a:r>
              <a:rPr lang="es-CO" dirty="0" smtClean="0"/>
              <a:t>Nuestro Carnet</a:t>
            </a:r>
            <a:endParaRPr lang="es-CO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923244"/>
            <a:ext cx="7047913" cy="4129080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37" y="2321170"/>
            <a:ext cx="1645919" cy="195541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949" y="4823159"/>
            <a:ext cx="1229165" cy="122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9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33" y="1502967"/>
            <a:ext cx="7384615" cy="4166312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79" y="1974163"/>
            <a:ext cx="1806048" cy="18663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305" y="4554836"/>
            <a:ext cx="1114443" cy="111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3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6628</TotalTime>
  <Words>109</Words>
  <Application>Microsoft Office PowerPoint</Application>
  <PresentationFormat>Panorámica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Corbel</vt:lpstr>
      <vt:lpstr>Parallax</vt:lpstr>
      <vt:lpstr>ROBOT</vt:lpstr>
      <vt:lpstr>¿Qué es ROBOT?</vt:lpstr>
      <vt:lpstr>Nuestro símbolo</vt:lpstr>
      <vt:lpstr>Tarjeta de presentación</vt:lpstr>
      <vt:lpstr>Nuestro Carnet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</dc:title>
  <dc:creator>liliana</dc:creator>
  <cp:lastModifiedBy>Sistemas</cp:lastModifiedBy>
  <cp:revision>14</cp:revision>
  <dcterms:created xsi:type="dcterms:W3CDTF">2015-09-05T21:09:25Z</dcterms:created>
  <dcterms:modified xsi:type="dcterms:W3CDTF">2015-09-24T14:22:07Z</dcterms:modified>
</cp:coreProperties>
</file>